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88163" cy="100187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4B316-62CD-4817-A95B-DA22654F4555}" v="44" dt="2024-08-29T09:04:37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it Westi" userId="c5a89b22-3883-4a94-8e72-815ce9343600" providerId="ADAL" clId="{5584B316-62CD-4817-A95B-DA22654F4555}"/>
    <pc:docChg chg="undo custSel modSld">
      <pc:chgData name="Berit Westi" userId="c5a89b22-3883-4a94-8e72-815ce9343600" providerId="ADAL" clId="{5584B316-62CD-4817-A95B-DA22654F4555}" dt="2024-08-29T09:05:22.800" v="746" actId="14100"/>
      <pc:docMkLst>
        <pc:docMk/>
      </pc:docMkLst>
      <pc:sldChg chg="addSp delSp modSp mod">
        <pc:chgData name="Berit Westi" userId="c5a89b22-3883-4a94-8e72-815ce9343600" providerId="ADAL" clId="{5584B316-62CD-4817-A95B-DA22654F4555}" dt="2024-08-29T09:05:22.800" v="746" actId="14100"/>
        <pc:sldMkLst>
          <pc:docMk/>
          <pc:sldMk cId="0" sldId="256"/>
        </pc:sldMkLst>
        <pc:spChg chg="add mod">
          <ac:chgData name="Berit Westi" userId="c5a89b22-3883-4a94-8e72-815ce9343600" providerId="ADAL" clId="{5584B316-62CD-4817-A95B-DA22654F4555}" dt="2024-08-05T10:53:26.930" v="600" actId="1076"/>
          <ac:spMkLst>
            <pc:docMk/>
            <pc:sldMk cId="0" sldId="256"/>
            <ac:spMk id="3" creationId="{DED43387-FB12-C00A-C9F4-E98589F265E4}"/>
          </ac:spMkLst>
        </pc:spChg>
        <pc:spChg chg="add del mod">
          <ac:chgData name="Berit Westi" userId="c5a89b22-3883-4a94-8e72-815ce9343600" providerId="ADAL" clId="{5584B316-62CD-4817-A95B-DA22654F4555}" dt="2024-08-29T08:37:19.376" v="687" actId="21"/>
          <ac:spMkLst>
            <pc:docMk/>
            <pc:sldMk cId="0" sldId="256"/>
            <ac:spMk id="5" creationId="{17CA44ED-D004-66D9-8499-693CE58701C6}"/>
          </ac:spMkLst>
        </pc:spChg>
        <pc:spChg chg="add del mod">
          <ac:chgData name="Berit Westi" userId="c5a89b22-3883-4a94-8e72-815ce9343600" providerId="ADAL" clId="{5584B316-62CD-4817-A95B-DA22654F4555}" dt="2024-04-03T09:39:16.098" v="452" actId="478"/>
          <ac:spMkLst>
            <pc:docMk/>
            <pc:sldMk cId="0" sldId="256"/>
            <ac:spMk id="6" creationId="{4EF5A1CF-50AB-3441-8DA5-647A9036622C}"/>
          </ac:spMkLst>
        </pc:spChg>
        <pc:spChg chg="add del mod">
          <ac:chgData name="Berit Westi" userId="c5a89b22-3883-4a94-8e72-815ce9343600" providerId="ADAL" clId="{5584B316-62CD-4817-A95B-DA22654F4555}" dt="2023-04-21T11:50:28.253" v="120" actId="478"/>
          <ac:spMkLst>
            <pc:docMk/>
            <pc:sldMk cId="0" sldId="256"/>
            <ac:spMk id="6" creationId="{75DA12C0-CB5B-9FC6-971E-E4F18EA6035E}"/>
          </ac:spMkLst>
        </pc:spChg>
        <pc:spChg chg="add mod">
          <ac:chgData name="Berit Westi" userId="c5a89b22-3883-4a94-8e72-815ce9343600" providerId="ADAL" clId="{5584B316-62CD-4817-A95B-DA22654F4555}" dt="2024-08-05T10:52:55.451" v="588" actId="20577"/>
          <ac:spMkLst>
            <pc:docMk/>
            <pc:sldMk cId="0" sldId="256"/>
            <ac:spMk id="6" creationId="{77C2F327-AF62-4719-2C4D-61D8BF3D699E}"/>
          </ac:spMkLst>
        </pc:spChg>
        <pc:spChg chg="add mod">
          <ac:chgData name="Berit Westi" userId="c5a89b22-3883-4a94-8e72-815ce9343600" providerId="ADAL" clId="{5584B316-62CD-4817-A95B-DA22654F4555}" dt="2024-08-05T10:48:37.195" v="549" actId="20577"/>
          <ac:spMkLst>
            <pc:docMk/>
            <pc:sldMk cId="0" sldId="256"/>
            <ac:spMk id="7" creationId="{2AA38449-7938-7D1E-A96C-9EF7BD1B09CE}"/>
          </ac:spMkLst>
        </pc:spChg>
        <pc:spChg chg="add mod">
          <ac:chgData name="Berit Westi" userId="c5a89b22-3883-4a94-8e72-815ce9343600" providerId="ADAL" clId="{5584B316-62CD-4817-A95B-DA22654F4555}" dt="2024-08-05T10:48:07.409" v="542" actId="20577"/>
          <ac:spMkLst>
            <pc:docMk/>
            <pc:sldMk cId="0" sldId="256"/>
            <ac:spMk id="9" creationId="{875099CD-E73F-66D2-40C9-79A21586D256}"/>
          </ac:spMkLst>
        </pc:spChg>
        <pc:spChg chg="add mod">
          <ac:chgData name="Berit Westi" userId="c5a89b22-3883-4a94-8e72-815ce9343600" providerId="ADAL" clId="{5584B316-62CD-4817-A95B-DA22654F4555}" dt="2023-08-15T13:13:44.043" v="326" actId="20577"/>
          <ac:spMkLst>
            <pc:docMk/>
            <pc:sldMk cId="0" sldId="256"/>
            <ac:spMk id="10" creationId="{33773F79-DD1D-A155-B698-9316ECA27912}"/>
          </ac:spMkLst>
        </pc:spChg>
        <pc:spChg chg="add mod">
          <ac:chgData name="Berit Westi" userId="c5a89b22-3883-4a94-8e72-815ce9343600" providerId="ADAL" clId="{5584B316-62CD-4817-A95B-DA22654F4555}" dt="2024-08-29T09:03:36.952" v="694" actId="1076"/>
          <ac:spMkLst>
            <pc:docMk/>
            <pc:sldMk cId="0" sldId="256"/>
            <ac:spMk id="11" creationId="{17CA44ED-D004-66D9-8499-693CE58701C6}"/>
          </ac:spMkLst>
        </pc:spChg>
        <pc:spChg chg="mod">
          <ac:chgData name="Berit Westi" userId="c5a89b22-3883-4a94-8e72-815ce9343600" providerId="ADAL" clId="{5584B316-62CD-4817-A95B-DA22654F4555}" dt="2024-08-29T09:04:56.563" v="726" actId="1076"/>
          <ac:spMkLst>
            <pc:docMk/>
            <pc:sldMk cId="0" sldId="256"/>
            <ac:spMk id="18" creationId="{00000000-0000-0000-0000-000000000000}"/>
          </ac:spMkLst>
        </pc:spChg>
        <pc:spChg chg="add mod">
          <ac:chgData name="Berit Westi" userId="c5a89b22-3883-4a94-8e72-815ce9343600" providerId="ADAL" clId="{5584B316-62CD-4817-A95B-DA22654F4555}" dt="2024-08-05T10:53:20.582" v="599" actId="1076"/>
          <ac:spMkLst>
            <pc:docMk/>
            <pc:sldMk cId="0" sldId="256"/>
            <ac:spMk id="19" creationId="{4F2A58D5-6C5E-7CED-4507-0866809CE442}"/>
          </ac:spMkLst>
        </pc:spChg>
        <pc:spChg chg="mod">
          <ac:chgData name="Berit Westi" userId="c5a89b22-3883-4a94-8e72-815ce9343600" providerId="ADAL" clId="{5584B316-62CD-4817-A95B-DA22654F4555}" dt="2024-04-02T11:02:15.414" v="419" actId="1076"/>
          <ac:spMkLst>
            <pc:docMk/>
            <pc:sldMk cId="0" sldId="256"/>
            <ac:spMk id="20" creationId="{00000000-0000-0000-0000-000000000000}"/>
          </ac:spMkLst>
        </pc:spChg>
        <pc:spChg chg="del mod">
          <ac:chgData name="Berit Westi" userId="c5a89b22-3883-4a94-8e72-815ce9343600" providerId="ADAL" clId="{5584B316-62CD-4817-A95B-DA22654F4555}" dt="2024-06-27T11:40:01.287" v="463" actId="478"/>
          <ac:spMkLst>
            <pc:docMk/>
            <pc:sldMk cId="0" sldId="256"/>
            <ac:spMk id="23" creationId="{FF462523-359E-4AFC-B6BB-257CD3101C2A}"/>
          </ac:spMkLst>
        </pc:spChg>
        <pc:spChg chg="del">
          <ac:chgData name="Berit Westi" userId="c5a89b22-3883-4a94-8e72-815ce9343600" providerId="ADAL" clId="{5584B316-62CD-4817-A95B-DA22654F4555}" dt="2023-04-21T11:45:37.851" v="118" actId="478"/>
          <ac:spMkLst>
            <pc:docMk/>
            <pc:sldMk cId="0" sldId="256"/>
            <ac:spMk id="24" creationId="{A0CADCED-8C80-4B5E-8850-588A9E790828}"/>
          </ac:spMkLst>
        </pc:spChg>
        <pc:spChg chg="add mod">
          <ac:chgData name="Berit Westi" userId="c5a89b22-3883-4a94-8e72-815ce9343600" providerId="ADAL" clId="{5584B316-62CD-4817-A95B-DA22654F4555}" dt="2024-08-29T08:37:08.856" v="686" actId="1076"/>
          <ac:spMkLst>
            <pc:docMk/>
            <pc:sldMk cId="0" sldId="256"/>
            <ac:spMk id="24" creationId="{F2C86DA0-4319-8A13-1CF1-CD3C2C7711BC}"/>
          </ac:spMkLst>
        </pc:spChg>
        <pc:spChg chg="mod">
          <ac:chgData name="Berit Westi" userId="c5a89b22-3883-4a94-8e72-815ce9343600" providerId="ADAL" clId="{5584B316-62CD-4817-A95B-DA22654F4555}" dt="2024-04-03T09:38:39.754" v="447" actId="1076"/>
          <ac:spMkLst>
            <pc:docMk/>
            <pc:sldMk cId="0" sldId="256"/>
            <ac:spMk id="25" creationId="{A15718F2-AF8D-4F0B-BE55-F28774D1C403}"/>
          </ac:spMkLst>
        </pc:spChg>
        <pc:spChg chg="add mod">
          <ac:chgData name="Berit Westi" userId="c5a89b22-3883-4a94-8e72-815ce9343600" providerId="ADAL" clId="{5584B316-62CD-4817-A95B-DA22654F4555}" dt="2024-08-29T09:04:41.735" v="722" actId="1076"/>
          <ac:spMkLst>
            <pc:docMk/>
            <pc:sldMk cId="0" sldId="256"/>
            <ac:spMk id="26" creationId="{F612A0DB-839A-5061-BF3B-A7D0471A1EC5}"/>
          </ac:spMkLst>
        </pc:spChg>
        <pc:spChg chg="mod">
          <ac:chgData name="Berit Westi" userId="c5a89b22-3883-4a94-8e72-815ce9343600" providerId="ADAL" clId="{5584B316-62CD-4817-A95B-DA22654F4555}" dt="2024-08-29T09:04:49.606" v="724" actId="1076"/>
          <ac:spMkLst>
            <pc:docMk/>
            <pc:sldMk cId="0" sldId="256"/>
            <ac:spMk id="27" creationId="{7C2C00D7-1F69-485C-A8F3-1F6AD113BD65}"/>
          </ac:spMkLst>
        </pc:spChg>
        <pc:spChg chg="mod">
          <ac:chgData name="Berit Westi" userId="c5a89b22-3883-4a94-8e72-815ce9343600" providerId="ADAL" clId="{5584B316-62CD-4817-A95B-DA22654F4555}" dt="2023-06-01T12:45:14.301" v="148" actId="20577"/>
          <ac:spMkLst>
            <pc:docMk/>
            <pc:sldMk cId="0" sldId="256"/>
            <ac:spMk id="28" creationId="{C3BB3BAE-42A5-87EF-E45E-9FF0B50CD005}"/>
          </ac:spMkLst>
        </pc:spChg>
        <pc:spChg chg="add mod">
          <ac:chgData name="Berit Westi" userId="c5a89b22-3883-4a94-8e72-815ce9343600" providerId="ADAL" clId="{5584B316-62CD-4817-A95B-DA22654F4555}" dt="2024-08-29T09:04:29.261" v="718" actId="1076"/>
          <ac:spMkLst>
            <pc:docMk/>
            <pc:sldMk cId="0" sldId="256"/>
            <ac:spMk id="29" creationId="{EC8B6D7F-BC44-9104-45A4-8A9615535BEE}"/>
          </ac:spMkLst>
        </pc:spChg>
        <pc:spChg chg="add mod">
          <ac:chgData name="Berit Westi" userId="c5a89b22-3883-4a94-8e72-815ce9343600" providerId="ADAL" clId="{5584B316-62CD-4817-A95B-DA22654F4555}" dt="2024-08-29T09:05:15.689" v="745" actId="20577"/>
          <ac:spMkLst>
            <pc:docMk/>
            <pc:sldMk cId="0" sldId="256"/>
            <ac:spMk id="30" creationId="{B88F3D08-476B-E4B6-1223-9636986B0C1F}"/>
          </ac:spMkLst>
        </pc:spChg>
        <pc:picChg chg="del mod">
          <ac:chgData name="Berit Westi" userId="c5a89b22-3883-4a94-8e72-815ce9343600" providerId="ADAL" clId="{5584B316-62CD-4817-A95B-DA22654F4555}" dt="2024-04-03T09:39:13.678" v="451" actId="478"/>
          <ac:picMkLst>
            <pc:docMk/>
            <pc:sldMk cId="0" sldId="256"/>
            <ac:picMk id="3" creationId="{9BA4D868-E9E5-4847-A91D-26B3617B8A70}"/>
          </ac:picMkLst>
        </pc:picChg>
        <pc:picChg chg="add del mod">
          <ac:chgData name="Berit Westi" userId="c5a89b22-3883-4a94-8e72-815ce9343600" providerId="ADAL" clId="{5584B316-62CD-4817-A95B-DA22654F4555}" dt="2023-07-03T12:34:38.488" v="272" actId="478"/>
          <ac:picMkLst>
            <pc:docMk/>
            <pc:sldMk cId="0" sldId="256"/>
            <ac:picMk id="4" creationId="{AAB393B4-86B4-3F83-3D19-23D6F6C593C5}"/>
          </ac:picMkLst>
        </pc:picChg>
        <pc:picChg chg="add mod modCrop">
          <ac:chgData name="Berit Westi" userId="c5a89b22-3883-4a94-8e72-815ce9343600" providerId="ADAL" clId="{5584B316-62CD-4817-A95B-DA22654F4555}" dt="2024-08-29T08:37:05.047" v="685" actId="1076"/>
          <ac:picMkLst>
            <pc:docMk/>
            <pc:sldMk cId="0" sldId="256"/>
            <ac:picMk id="4" creationId="{EAECF4B5-6D46-FADF-1C98-AF3589E8FC02}"/>
          </ac:picMkLst>
        </pc:picChg>
        <pc:picChg chg="add del mod">
          <ac:chgData name="Berit Westi" userId="c5a89b22-3883-4a94-8e72-815ce9343600" providerId="ADAL" clId="{5584B316-62CD-4817-A95B-DA22654F4555}" dt="2024-08-05T10:48:00.179" v="524" actId="478"/>
          <ac:picMkLst>
            <pc:docMk/>
            <pc:sldMk cId="0" sldId="256"/>
            <ac:picMk id="4" creationId="{EF3A7273-4C50-312E-A74F-B71BFDEF98A6}"/>
          </ac:picMkLst>
        </pc:picChg>
        <pc:picChg chg="add del mod">
          <ac:chgData name="Berit Westi" userId="c5a89b22-3883-4a94-8e72-815ce9343600" providerId="ADAL" clId="{5584B316-62CD-4817-A95B-DA22654F4555}" dt="2024-06-27T11:39:54.396" v="461" actId="478"/>
          <ac:picMkLst>
            <pc:docMk/>
            <pc:sldMk cId="0" sldId="256"/>
            <ac:picMk id="5" creationId="{56B968E1-A389-C5DA-C71C-81EC85BD42D4}"/>
          </ac:picMkLst>
        </pc:picChg>
        <pc:picChg chg="add del mod">
          <ac:chgData name="Berit Westi" userId="c5a89b22-3883-4a94-8e72-815ce9343600" providerId="ADAL" clId="{5584B316-62CD-4817-A95B-DA22654F4555}" dt="2023-08-15T13:13:39.227" v="325" actId="478"/>
          <ac:picMkLst>
            <pc:docMk/>
            <pc:sldMk cId="0" sldId="256"/>
            <ac:picMk id="5" creationId="{C1D781C6-D91E-132B-FF00-A3FDF3345BC7}"/>
          </ac:picMkLst>
        </pc:picChg>
        <pc:picChg chg="del">
          <ac:chgData name="Berit Westi" userId="c5a89b22-3883-4a94-8e72-815ce9343600" providerId="ADAL" clId="{5584B316-62CD-4817-A95B-DA22654F4555}" dt="2023-04-21T11:45:32.472" v="117" actId="478"/>
          <ac:picMkLst>
            <pc:docMk/>
            <pc:sldMk cId="0" sldId="256"/>
            <ac:picMk id="5" creationId="{D41D38AC-D4FC-A05F-7BA9-E93A923C214B}"/>
          </ac:picMkLst>
        </pc:picChg>
        <pc:picChg chg="del mod">
          <ac:chgData name="Berit Westi" userId="c5a89b22-3883-4a94-8e72-815ce9343600" providerId="ADAL" clId="{5584B316-62CD-4817-A95B-DA22654F4555}" dt="2023-06-01T12:44:55.903" v="130" actId="478"/>
          <ac:picMkLst>
            <pc:docMk/>
            <pc:sldMk cId="0" sldId="256"/>
            <ac:picMk id="7" creationId="{C27BDE99-11EE-3B10-551A-DD92995A3270}"/>
          </ac:picMkLst>
        </pc:picChg>
        <pc:picChg chg="add del mod">
          <ac:chgData name="Berit Westi" userId="c5a89b22-3883-4a94-8e72-815ce9343600" providerId="ADAL" clId="{5584B316-62CD-4817-A95B-DA22654F4555}" dt="2024-04-02T11:01:57.530" v="416" actId="478"/>
          <ac:picMkLst>
            <pc:docMk/>
            <pc:sldMk cId="0" sldId="256"/>
            <ac:picMk id="7" creationId="{F7B2DB01-1738-7626-97CD-99384E89AFF3}"/>
          </ac:picMkLst>
        </pc:picChg>
        <pc:picChg chg="add del mod">
          <ac:chgData name="Berit Westi" userId="c5a89b22-3883-4a94-8e72-815ce9343600" providerId="ADAL" clId="{5584B316-62CD-4817-A95B-DA22654F4555}" dt="2023-09-14T08:13:41.050" v="335" actId="478"/>
          <ac:picMkLst>
            <pc:docMk/>
            <pc:sldMk cId="0" sldId="256"/>
            <ac:picMk id="9" creationId="{79680A46-D9F6-83A8-F1E2-442C18A229DC}"/>
          </ac:picMkLst>
        </pc:picChg>
        <pc:picChg chg="add del mod">
          <ac:chgData name="Berit Westi" userId="c5a89b22-3883-4a94-8e72-815ce9343600" providerId="ADAL" clId="{5584B316-62CD-4817-A95B-DA22654F4555}" dt="2022-11-09T13:12:28.669" v="67" actId="478"/>
          <ac:picMkLst>
            <pc:docMk/>
            <pc:sldMk cId="0" sldId="256"/>
            <ac:picMk id="9" creationId="{BEFB310B-CEE4-A017-76AA-75D99B9B51D3}"/>
          </ac:picMkLst>
        </pc:picChg>
        <pc:picChg chg="add mod">
          <ac:chgData name="Berit Westi" userId="c5a89b22-3883-4a94-8e72-815ce9343600" providerId="ADAL" clId="{5584B316-62CD-4817-A95B-DA22654F4555}" dt="2024-08-05T10:49:25.691" v="563"/>
          <ac:picMkLst>
            <pc:docMk/>
            <pc:sldMk cId="0" sldId="256"/>
            <ac:picMk id="11" creationId="{7AE66113-DDFE-F9D5-C34E-072C5AB4E238}"/>
          </ac:picMkLst>
        </pc:picChg>
        <pc:picChg chg="add del mod">
          <ac:chgData name="Berit Westi" userId="c5a89b22-3883-4a94-8e72-815ce9343600" providerId="ADAL" clId="{5584B316-62CD-4817-A95B-DA22654F4555}" dt="2024-06-27T11:41:40.578" v="511" actId="478"/>
          <ac:picMkLst>
            <pc:docMk/>
            <pc:sldMk cId="0" sldId="256"/>
            <ac:picMk id="11" creationId="{873D9E26-BD6B-E0C9-F41A-845BC58FED05}"/>
          </ac:picMkLst>
        </pc:picChg>
        <pc:picChg chg="add del mod">
          <ac:chgData name="Berit Westi" userId="c5a89b22-3883-4a94-8e72-815ce9343600" providerId="ADAL" clId="{5584B316-62CD-4817-A95B-DA22654F4555}" dt="2023-06-01T12:46:20.769" v="183" actId="478"/>
          <ac:picMkLst>
            <pc:docMk/>
            <pc:sldMk cId="0" sldId="256"/>
            <ac:picMk id="11" creationId="{8A4BB389-CB93-F3F0-B03C-1A6D35232A26}"/>
          </ac:picMkLst>
        </pc:picChg>
        <pc:picChg chg="add mod">
          <ac:chgData name="Berit Westi" userId="c5a89b22-3883-4a94-8e72-815ce9343600" providerId="ADAL" clId="{5584B316-62CD-4817-A95B-DA22654F4555}" dt="2024-08-29T09:05:22.800" v="746" actId="14100"/>
          <ac:picMkLst>
            <pc:docMk/>
            <pc:sldMk cId="0" sldId="256"/>
            <ac:picMk id="23" creationId="{0CF86D61-B41A-571D-EB6D-72050B607E83}"/>
          </ac:picMkLst>
        </pc:picChg>
        <pc:picChg chg="add mod">
          <ac:chgData name="Berit Westi" userId="c5a89b22-3883-4a94-8e72-815ce9343600" providerId="ADAL" clId="{5584B316-62CD-4817-A95B-DA22654F4555}" dt="2024-08-05T10:49:25.691" v="563"/>
          <ac:picMkLst>
            <pc:docMk/>
            <pc:sldMk cId="0" sldId="256"/>
            <ac:picMk id="26" creationId="{22D4C8CD-DCFA-66C6-13E9-127F82C574F5}"/>
          </ac:picMkLst>
        </pc:picChg>
        <pc:picChg chg="del mod">
          <ac:chgData name="Berit Westi" userId="c5a89b22-3883-4a94-8e72-815ce9343600" providerId="ADAL" clId="{5584B316-62CD-4817-A95B-DA22654F4555}" dt="2023-04-21T11:50:23.028" v="119" actId="478"/>
          <ac:picMkLst>
            <pc:docMk/>
            <pc:sldMk cId="0" sldId="256"/>
            <ac:picMk id="26" creationId="{9E335828-EA0C-4473-864B-DB3B98914A51}"/>
          </ac:picMkLst>
        </pc:picChg>
        <pc:picChg chg="add mod">
          <ac:chgData name="Berit Westi" userId="c5a89b22-3883-4a94-8e72-815ce9343600" providerId="ADAL" clId="{5584B316-62CD-4817-A95B-DA22654F4555}" dt="2024-08-05T10:49:25.691" v="563"/>
          <ac:picMkLst>
            <pc:docMk/>
            <pc:sldMk cId="0" sldId="256"/>
            <ac:picMk id="30" creationId="{43727086-D37E-9578-E6B8-C40B078960EE}"/>
          </ac:picMkLst>
        </pc:picChg>
        <pc:picChg chg="add mod">
          <ac:chgData name="Berit Westi" userId="c5a89b22-3883-4a94-8e72-815ce9343600" providerId="ADAL" clId="{5584B316-62CD-4817-A95B-DA22654F4555}" dt="2024-08-05T10:49:25.691" v="563"/>
          <ac:picMkLst>
            <pc:docMk/>
            <pc:sldMk cId="0" sldId="256"/>
            <ac:picMk id="32" creationId="{5CCA38A6-EF73-E276-C65F-25492BF0C9E1}"/>
          </ac:picMkLst>
        </pc:picChg>
        <pc:picChg chg="add mod">
          <ac:chgData name="Berit Westi" userId="c5a89b22-3883-4a94-8e72-815ce9343600" providerId="ADAL" clId="{5584B316-62CD-4817-A95B-DA22654F4555}" dt="2024-08-05T10:53:34.325" v="602" actId="1076"/>
          <ac:picMkLst>
            <pc:docMk/>
            <pc:sldMk cId="0" sldId="256"/>
            <ac:picMk id="34" creationId="{A09726FB-A6D2-7418-027C-F899A0D09F1F}"/>
          </ac:picMkLst>
        </pc:picChg>
        <pc:picChg chg="add mod">
          <ac:chgData name="Berit Westi" userId="c5a89b22-3883-4a94-8e72-815ce9343600" providerId="ADAL" clId="{5584B316-62CD-4817-A95B-DA22654F4555}" dt="2024-08-05T10:51:51.632" v="578" actId="14826"/>
          <ac:picMkLst>
            <pc:docMk/>
            <pc:sldMk cId="0" sldId="256"/>
            <ac:picMk id="35" creationId="{855859C2-F4BC-2BB0-8C73-5703A34D36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1B12-C2B1-4762-BCFF-D5B5553A9EF9}" type="datetimeFigureOut">
              <a:rPr lang="da-DK"/>
              <a:pPr>
                <a:defRPr/>
              </a:pPr>
              <a:t>29-08-2024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9F39-06BB-48D7-B520-EC56DA72A7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74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F5EC-5DC8-4632-8667-7150D5ABDD0E}" type="datetimeFigureOut">
              <a:rPr lang="da-DK"/>
              <a:pPr>
                <a:defRPr/>
              </a:pPr>
              <a:t>29-08-2024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F32B-9F34-4E0F-8AFA-F9B993A61F7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359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CEEB-CC1C-4788-9CAB-C6723A191FDB}" type="datetimeFigureOut">
              <a:rPr lang="da-DK"/>
              <a:pPr>
                <a:defRPr/>
              </a:pPr>
              <a:t>29-08-2024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2B0C-5BA8-41BE-BC5E-05FC66C94B0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17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F964-31CA-4248-AE29-D9C737D32876}" type="datetimeFigureOut">
              <a:rPr lang="da-DK"/>
              <a:pPr>
                <a:defRPr/>
              </a:pPr>
              <a:t>29-08-2024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CAA29-35B1-46C4-8B44-7115A9DDF9F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501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65D7-4232-4E33-B6AA-6EA6F1C09475}" type="datetimeFigureOut">
              <a:rPr lang="da-DK"/>
              <a:pPr>
                <a:defRPr/>
              </a:pPr>
              <a:t>29-08-2024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4886-8069-4846-B4DC-3BEE273577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960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BCDA-C92F-4AA4-BCD5-78105A72EE66}" type="datetimeFigureOut">
              <a:rPr lang="da-DK"/>
              <a:pPr>
                <a:defRPr/>
              </a:pPr>
              <a:t>29-08-2024</a:t>
            </a:fld>
            <a:endParaRPr lang="da-DK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93370-A5DB-40E2-870C-EC3BAA8410F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14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45B4-3569-4A1E-B523-4887A91D469E}" type="datetimeFigureOut">
              <a:rPr lang="da-DK"/>
              <a:pPr>
                <a:defRPr/>
              </a:pPr>
              <a:t>29-08-2024</a:t>
            </a:fld>
            <a:endParaRPr lang="da-DK"/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D9DB-B70D-4F69-ABBF-B0FA66362AE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25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069C-BBEE-43AB-9282-2D43AE80F12B}" type="datetimeFigureOut">
              <a:rPr lang="da-DK"/>
              <a:pPr>
                <a:defRPr/>
              </a:pPr>
              <a:t>29-08-2024</a:t>
            </a:fld>
            <a:endParaRPr lang="da-DK"/>
          </a:p>
        </p:txBody>
      </p:sp>
      <p:sp>
        <p:nvSpPr>
          <p:cNvPr id="4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3749-64CD-49EA-8006-BCAFAFD25E4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26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9440-4C19-47D7-893B-1F6A24CA5E00}" type="datetimeFigureOut">
              <a:rPr lang="da-DK"/>
              <a:pPr>
                <a:defRPr/>
              </a:pPr>
              <a:t>29-08-2024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7CDD-F695-4A91-9C66-37AE1F62B45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101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DCE5-028D-4785-BE6D-6D77829F4AD4}" type="datetimeFigureOut">
              <a:rPr lang="da-DK"/>
              <a:pPr>
                <a:defRPr/>
              </a:pPr>
              <a:t>29-08-2024</a:t>
            </a:fld>
            <a:endParaRPr lang="da-DK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DF469-03FE-43A7-A797-16AA163DAE5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74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2F22-C71D-46B5-9383-6D4DABCE37A2}" type="datetimeFigureOut">
              <a:rPr lang="da-DK"/>
              <a:pPr>
                <a:defRPr/>
              </a:pPr>
              <a:t>29-08-2024</a:t>
            </a:fld>
            <a:endParaRPr lang="da-DK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5CC2-5D27-481A-BAD2-2A7F5C073C0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9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1027" name="Pladsholder til teks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517232-B881-4B7F-AC8A-D5723A7481CE}" type="datetimeFigureOut">
              <a:rPr lang="da-DK"/>
              <a:pPr>
                <a:defRPr/>
              </a:pPr>
              <a:t>29-08-2024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447C2-E7E6-4298-AC81-C4959FCF017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688" y="476672"/>
            <a:ext cx="8229600" cy="8332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sz="4400" dirty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</a:rPr>
              <a:t>Vikarer m.fl.</a:t>
            </a:r>
          </a:p>
        </p:txBody>
      </p:sp>
      <p:sp>
        <p:nvSpPr>
          <p:cNvPr id="8" name="Undertitel 2"/>
          <p:cNvSpPr txBox="1">
            <a:spLocks/>
          </p:cNvSpPr>
          <p:nvPr/>
        </p:nvSpPr>
        <p:spPr>
          <a:xfrm>
            <a:off x="86268" y="4869160"/>
            <a:ext cx="1979613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da-DK" sz="1200" b="1" dirty="0">
              <a:latin typeface="+mn-lt"/>
              <a:cs typeface="+mn-cs"/>
            </a:endParaRPr>
          </a:p>
        </p:txBody>
      </p:sp>
      <p:sp>
        <p:nvSpPr>
          <p:cNvPr id="13" name="Undertitel 2"/>
          <p:cNvSpPr txBox="1">
            <a:spLocks/>
          </p:cNvSpPr>
          <p:nvPr/>
        </p:nvSpPr>
        <p:spPr>
          <a:xfrm>
            <a:off x="116317" y="4885842"/>
            <a:ext cx="2016125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da-DK" sz="1200" b="1" dirty="0">
              <a:latin typeface="+mn-lt"/>
              <a:cs typeface="+mn-cs"/>
            </a:endParaRPr>
          </a:p>
        </p:txBody>
      </p:sp>
      <p:sp>
        <p:nvSpPr>
          <p:cNvPr id="14" name="Undertitel 2"/>
          <p:cNvSpPr txBox="1">
            <a:spLocks/>
          </p:cNvSpPr>
          <p:nvPr/>
        </p:nvSpPr>
        <p:spPr>
          <a:xfrm>
            <a:off x="353202" y="3019897"/>
            <a:ext cx="2051050" cy="43534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da-DK" sz="1200" b="1" dirty="0">
              <a:latin typeface="+mn-lt"/>
              <a:cs typeface="+mn-cs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109119" y="1306503"/>
            <a:ext cx="2925762" cy="25545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dirty="0"/>
              <a:t>Vikarerne tilkaldes</a:t>
            </a:r>
            <a:r>
              <a:rPr lang="da-DK" sz="1600" b="1" dirty="0">
                <a:latin typeface="+mn-lt"/>
                <a:cs typeface="+mn-cs"/>
              </a:rPr>
              <a:t> når det virkelig brænder på ved sygdom eller andet fravær hos  det faste personale.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dirty="0">
                <a:latin typeface="+mn-lt"/>
                <a:cs typeface="+mn-cs"/>
              </a:rPr>
              <a:t>Nogle gange har vi  virksomhedspraktikanter, og i perioder har vi skolepraktikanter, så de kan snuse til faget som pædagog.  </a:t>
            </a:r>
          </a:p>
        </p:txBody>
      </p:sp>
      <p:sp>
        <p:nvSpPr>
          <p:cNvPr id="16" name="Undertitel 2"/>
          <p:cNvSpPr txBox="1">
            <a:spLocks/>
          </p:cNvSpPr>
          <p:nvPr/>
        </p:nvSpPr>
        <p:spPr>
          <a:xfrm>
            <a:off x="179388" y="2997200"/>
            <a:ext cx="1979612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da-DK" sz="1200" b="1" dirty="0">
              <a:latin typeface="+mn-lt"/>
              <a:cs typeface="+mn-cs"/>
            </a:endParaRPr>
          </a:p>
        </p:txBody>
      </p:sp>
      <p:sp>
        <p:nvSpPr>
          <p:cNvPr id="20" name="Undertitel 2"/>
          <p:cNvSpPr txBox="1">
            <a:spLocks/>
          </p:cNvSpPr>
          <p:nvPr/>
        </p:nvSpPr>
        <p:spPr>
          <a:xfrm>
            <a:off x="704858" y="5718218"/>
            <a:ext cx="1699394" cy="43534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da-DK" sz="1200" b="1" dirty="0">
              <a:latin typeface="+mn-lt"/>
              <a:cs typeface="+mn-cs"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6739078" y="3321152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dirty="0"/>
          </a:p>
        </p:txBody>
      </p:sp>
      <p:sp>
        <p:nvSpPr>
          <p:cNvPr id="18" name="Undertitel 2"/>
          <p:cNvSpPr txBox="1">
            <a:spLocks/>
          </p:cNvSpPr>
          <p:nvPr/>
        </p:nvSpPr>
        <p:spPr>
          <a:xfrm>
            <a:off x="575885" y="5795516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22" name="Undertitel 2">
            <a:extLst>
              <a:ext uri="{FF2B5EF4-FFF2-40B4-BE49-F238E27FC236}">
                <a16:creationId xmlns:a16="http://schemas.microsoft.com/office/drawing/2014/main" id="{4A1C12D9-7C54-4243-8B81-02C6C7ABB36B}"/>
              </a:ext>
            </a:extLst>
          </p:cNvPr>
          <p:cNvSpPr txBox="1">
            <a:spLocks/>
          </p:cNvSpPr>
          <p:nvPr/>
        </p:nvSpPr>
        <p:spPr>
          <a:xfrm>
            <a:off x="6758815" y="3853422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21" name="Undertitel 2">
            <a:extLst>
              <a:ext uri="{FF2B5EF4-FFF2-40B4-BE49-F238E27FC236}">
                <a16:creationId xmlns:a16="http://schemas.microsoft.com/office/drawing/2014/main" id="{3CE9D2F4-2D9F-468C-8158-45D13D903C6E}"/>
              </a:ext>
            </a:extLst>
          </p:cNvPr>
          <p:cNvSpPr txBox="1">
            <a:spLocks/>
          </p:cNvSpPr>
          <p:nvPr/>
        </p:nvSpPr>
        <p:spPr>
          <a:xfrm>
            <a:off x="6863391" y="5877272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17" name="Undertitel 2">
            <a:extLst>
              <a:ext uri="{FF2B5EF4-FFF2-40B4-BE49-F238E27FC236}">
                <a16:creationId xmlns:a16="http://schemas.microsoft.com/office/drawing/2014/main" id="{F11840BB-67B0-44FE-A7C3-F0CC5CAB63FD}"/>
              </a:ext>
            </a:extLst>
          </p:cNvPr>
          <p:cNvSpPr txBox="1">
            <a:spLocks/>
          </p:cNvSpPr>
          <p:nvPr/>
        </p:nvSpPr>
        <p:spPr>
          <a:xfrm>
            <a:off x="6588223" y="4133664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b="1" dirty="0"/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A15718F2-AF8D-4F0B-BE55-F28774D1C403}"/>
              </a:ext>
            </a:extLst>
          </p:cNvPr>
          <p:cNvSpPr txBox="1">
            <a:spLocks/>
          </p:cNvSpPr>
          <p:nvPr/>
        </p:nvSpPr>
        <p:spPr>
          <a:xfrm>
            <a:off x="6522229" y="3176972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300" b="1" dirty="0"/>
          </a:p>
        </p:txBody>
      </p:sp>
      <p:sp>
        <p:nvSpPr>
          <p:cNvPr id="27" name="Undertitel 2">
            <a:extLst>
              <a:ext uri="{FF2B5EF4-FFF2-40B4-BE49-F238E27FC236}">
                <a16:creationId xmlns:a16="http://schemas.microsoft.com/office/drawing/2014/main" id="{7C2C00D7-1F69-485C-A8F3-1F6AD113BD65}"/>
              </a:ext>
            </a:extLst>
          </p:cNvPr>
          <p:cNvSpPr txBox="1">
            <a:spLocks/>
          </p:cNvSpPr>
          <p:nvPr/>
        </p:nvSpPr>
        <p:spPr>
          <a:xfrm>
            <a:off x="631535" y="5687800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28" name="Undertitel 2">
            <a:extLst>
              <a:ext uri="{FF2B5EF4-FFF2-40B4-BE49-F238E27FC236}">
                <a16:creationId xmlns:a16="http://schemas.microsoft.com/office/drawing/2014/main" id="{C3BB3BAE-42A5-87EF-E45E-9FF0B50CD005}"/>
              </a:ext>
            </a:extLst>
          </p:cNvPr>
          <p:cNvSpPr txBox="1">
            <a:spLocks/>
          </p:cNvSpPr>
          <p:nvPr/>
        </p:nvSpPr>
        <p:spPr>
          <a:xfrm>
            <a:off x="6588223" y="3335259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300" b="1" dirty="0"/>
          </a:p>
          <a:p>
            <a:endParaRPr lang="da-DK" sz="1300" b="1" dirty="0"/>
          </a:p>
        </p:txBody>
      </p:sp>
      <p:sp>
        <p:nvSpPr>
          <p:cNvPr id="19" name="Undertitel 2">
            <a:extLst>
              <a:ext uri="{FF2B5EF4-FFF2-40B4-BE49-F238E27FC236}">
                <a16:creationId xmlns:a16="http://schemas.microsoft.com/office/drawing/2014/main" id="{4F2A58D5-6C5E-7CED-4507-0866809CE442}"/>
              </a:ext>
            </a:extLst>
          </p:cNvPr>
          <p:cNvSpPr txBox="1">
            <a:spLocks/>
          </p:cNvSpPr>
          <p:nvPr/>
        </p:nvSpPr>
        <p:spPr>
          <a:xfrm>
            <a:off x="378544" y="3378919"/>
            <a:ext cx="2051720" cy="5229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300" b="1" dirty="0"/>
          </a:p>
          <a:p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33773F79-DD1D-A155-B698-9316ECA27912}"/>
              </a:ext>
            </a:extLst>
          </p:cNvPr>
          <p:cNvSpPr txBox="1">
            <a:spLocks/>
          </p:cNvSpPr>
          <p:nvPr/>
        </p:nvSpPr>
        <p:spPr>
          <a:xfrm>
            <a:off x="6856028" y="2970067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300" b="1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875099CD-E73F-66D2-40C9-79A21586D256}"/>
              </a:ext>
            </a:extLst>
          </p:cNvPr>
          <p:cNvSpPr txBox="1">
            <a:spLocks/>
          </p:cNvSpPr>
          <p:nvPr/>
        </p:nvSpPr>
        <p:spPr>
          <a:xfrm>
            <a:off x="6510684" y="3572236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100" b="1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D43387-FB12-C00A-C9F4-E98589F265E4}"/>
              </a:ext>
            </a:extLst>
          </p:cNvPr>
          <p:cNvSpPr txBox="1">
            <a:spLocks/>
          </p:cNvSpPr>
          <p:nvPr/>
        </p:nvSpPr>
        <p:spPr>
          <a:xfrm>
            <a:off x="486969" y="3658147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 Diana Rasmussen 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77C2F327-AF62-4719-2C4D-61D8BF3D699E}"/>
              </a:ext>
            </a:extLst>
          </p:cNvPr>
          <p:cNvSpPr txBox="1">
            <a:spLocks/>
          </p:cNvSpPr>
          <p:nvPr/>
        </p:nvSpPr>
        <p:spPr>
          <a:xfrm>
            <a:off x="6219541" y="3644659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 Zenia Wede</a:t>
            </a: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2AA38449-7938-7D1E-A96C-9EF7BD1B09CE}"/>
              </a:ext>
            </a:extLst>
          </p:cNvPr>
          <p:cNvSpPr txBox="1">
            <a:spLocks/>
          </p:cNvSpPr>
          <p:nvPr/>
        </p:nvSpPr>
        <p:spPr>
          <a:xfrm>
            <a:off x="488105" y="3471927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</a:t>
            </a:r>
          </a:p>
        </p:txBody>
      </p:sp>
      <p:sp>
        <p:nvSpPr>
          <p:cNvPr id="24" name="Undertitel 2">
            <a:extLst>
              <a:ext uri="{FF2B5EF4-FFF2-40B4-BE49-F238E27FC236}">
                <a16:creationId xmlns:a16="http://schemas.microsoft.com/office/drawing/2014/main" id="{F2C86DA0-4319-8A13-1CF1-CD3C2C7711BC}"/>
              </a:ext>
            </a:extLst>
          </p:cNvPr>
          <p:cNvSpPr txBox="1">
            <a:spLocks/>
          </p:cNvSpPr>
          <p:nvPr/>
        </p:nvSpPr>
        <p:spPr>
          <a:xfrm>
            <a:off x="6495862" y="5810522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</a:t>
            </a:r>
          </a:p>
        </p:txBody>
      </p:sp>
      <p:pic>
        <p:nvPicPr>
          <p:cNvPr id="34" name="Billede 33" descr="Et billede, der indeholder Ansigt, person, smil, tøj&#10;&#10;Automatisk genereret beskrivelse">
            <a:extLst>
              <a:ext uri="{FF2B5EF4-FFF2-40B4-BE49-F238E27FC236}">
                <a16:creationId xmlns:a16="http://schemas.microsoft.com/office/drawing/2014/main" id="{A09726FB-A6D2-7418-027C-F899A0D09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5" y="1705842"/>
            <a:ext cx="1401139" cy="1940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855859C2-F4BC-2BB0-8C73-5703A34D3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" b="2291"/>
          <a:stretch/>
        </p:blipFill>
        <p:spPr>
          <a:xfrm>
            <a:off x="6589073" y="1625478"/>
            <a:ext cx="1401139" cy="1940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AECF4B5-6D46-FADF-1C98-AF3589E8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" b="5356"/>
          <a:stretch/>
        </p:blipFill>
        <p:spPr>
          <a:xfrm>
            <a:off x="6642540" y="4044676"/>
            <a:ext cx="1315046" cy="1673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Undertitel 2">
            <a:extLst>
              <a:ext uri="{FF2B5EF4-FFF2-40B4-BE49-F238E27FC236}">
                <a16:creationId xmlns:a16="http://schemas.microsoft.com/office/drawing/2014/main" id="{17CA44ED-D004-66D9-8499-693CE58701C6}"/>
              </a:ext>
            </a:extLst>
          </p:cNvPr>
          <p:cNvSpPr txBox="1">
            <a:spLocks/>
          </p:cNvSpPr>
          <p:nvPr/>
        </p:nvSpPr>
        <p:spPr>
          <a:xfrm>
            <a:off x="6387422" y="5785566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Christian Pedersen</a:t>
            </a: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0CF86D61-B41A-571D-EB6D-72050B607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r="5492"/>
          <a:stretch/>
        </p:blipFill>
        <p:spPr>
          <a:xfrm>
            <a:off x="882975" y="4037514"/>
            <a:ext cx="1315046" cy="182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Undertitel 2">
            <a:extLst>
              <a:ext uri="{FF2B5EF4-FFF2-40B4-BE49-F238E27FC236}">
                <a16:creationId xmlns:a16="http://schemas.microsoft.com/office/drawing/2014/main" id="{F612A0DB-839A-5061-BF3B-A7D0471A1EC5}"/>
              </a:ext>
            </a:extLst>
          </p:cNvPr>
          <p:cNvSpPr txBox="1">
            <a:spLocks/>
          </p:cNvSpPr>
          <p:nvPr/>
        </p:nvSpPr>
        <p:spPr>
          <a:xfrm>
            <a:off x="5675747" y="6012169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</a:t>
            </a:r>
          </a:p>
        </p:txBody>
      </p:sp>
      <p:sp>
        <p:nvSpPr>
          <p:cNvPr id="29" name="Undertitel 2">
            <a:extLst>
              <a:ext uri="{FF2B5EF4-FFF2-40B4-BE49-F238E27FC236}">
                <a16:creationId xmlns:a16="http://schemas.microsoft.com/office/drawing/2014/main" id="{EC8B6D7F-BC44-9104-45A4-8A9615535BEE}"/>
              </a:ext>
            </a:extLst>
          </p:cNvPr>
          <p:cNvSpPr txBox="1">
            <a:spLocks/>
          </p:cNvSpPr>
          <p:nvPr/>
        </p:nvSpPr>
        <p:spPr>
          <a:xfrm>
            <a:off x="631535" y="5864224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</a:t>
            </a:r>
          </a:p>
        </p:txBody>
      </p:sp>
      <p:sp>
        <p:nvSpPr>
          <p:cNvPr id="30" name="Undertitel 2">
            <a:extLst>
              <a:ext uri="{FF2B5EF4-FFF2-40B4-BE49-F238E27FC236}">
                <a16:creationId xmlns:a16="http://schemas.microsoft.com/office/drawing/2014/main" id="{B88F3D08-476B-E4B6-1223-9636986B0C1F}"/>
              </a:ext>
            </a:extLst>
          </p:cNvPr>
          <p:cNvSpPr txBox="1">
            <a:spLocks/>
          </p:cNvSpPr>
          <p:nvPr/>
        </p:nvSpPr>
        <p:spPr>
          <a:xfrm>
            <a:off x="496115" y="5864224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Mathilde Pedersen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karoversigt (5)">
  <a:themeElements>
    <a:clrScheme name="Brugerdefineret 1">
      <a:dk1>
        <a:sysClr val="windowText" lastClr="000000"/>
      </a:dk1>
      <a:lt1>
        <a:sysClr val="window" lastClr="FFFFFF"/>
      </a:lt1>
      <a:dk2>
        <a:srgbClr val="7FD13B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9DB7CBA5472642ABEB9AF1AC7634CA" ma:contentTypeVersion="18" ma:contentTypeDescription="Opret et nyt dokument." ma:contentTypeScope="" ma:versionID="9a7a764b7acd6e89d33f48d8c7d734da">
  <xsd:schema xmlns:xsd="http://www.w3.org/2001/XMLSchema" xmlns:xs="http://www.w3.org/2001/XMLSchema" xmlns:p="http://schemas.microsoft.com/office/2006/metadata/properties" xmlns:ns2="84a7f84b-af9a-4c10-8716-fe64c8cbc9a1" xmlns:ns3="0cc599f4-54c6-438c-801f-e09881bc0adf" targetNamespace="http://schemas.microsoft.com/office/2006/metadata/properties" ma:root="true" ma:fieldsID="c7da130cee2630a26f15e1a6b0efb11b" ns2:_="" ns3:_="">
    <xsd:import namespace="84a7f84b-af9a-4c10-8716-fe64c8cbc9a1"/>
    <xsd:import namespace="0cc599f4-54c6-438c-801f-e09881bc0a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7f84b-af9a-4c10-8716-fe64c8cbc9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bf47bf-9a9e-4037-9a47-c52ca6471daa}" ma:internalName="TaxCatchAll" ma:showField="CatchAllData" ma:web="84a7f84b-af9a-4c10-8716-fe64c8cbc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599f4-54c6-438c-801f-e09881bc0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02cbd4-79e4-4fb1-9e33-b7a3b341e5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c599f4-54c6-438c-801f-e09881bc0adf">
      <Terms xmlns="http://schemas.microsoft.com/office/infopath/2007/PartnerControls"/>
    </lcf76f155ced4ddcb4097134ff3c332f>
    <TaxCatchAll xmlns="84a7f84b-af9a-4c10-8716-fe64c8cbc9a1" xsi:nil="true"/>
  </documentManagement>
</p:properties>
</file>

<file path=customXml/itemProps1.xml><?xml version="1.0" encoding="utf-8"?>
<ds:datastoreItem xmlns:ds="http://schemas.openxmlformats.org/officeDocument/2006/customXml" ds:itemID="{D0095E93-A91E-466E-AC2F-B0178C8773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7f84b-af9a-4c10-8716-fe64c8cbc9a1"/>
    <ds:schemaRef ds:uri="0cc599f4-54c6-438c-801f-e09881bc0a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D6B7FF-5E77-4BCC-9B9C-60FEE80B4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3ACA3F-3D83-406B-B7F3-F5404954F09C}">
  <ds:schemaRefs>
    <ds:schemaRef ds:uri="http://purl.org/dc/dcmitype/"/>
    <ds:schemaRef ds:uri="0cc599f4-54c6-438c-801f-e09881bc0adf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4a7f84b-af9a-4c10-8716-fe64c8cbc9a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Vikaroversigt (5)</Template>
  <TotalTime>2205</TotalTime>
  <Words>61</Words>
  <Application>Microsoft Office PowerPoint</Application>
  <PresentationFormat>Skærmshow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Bradley Hand ITC</vt:lpstr>
      <vt:lpstr>Calibri</vt:lpstr>
      <vt:lpstr>Wingdings</vt:lpstr>
      <vt:lpstr>Wingdings 2</vt:lpstr>
      <vt:lpstr>Wingdings 3</vt:lpstr>
      <vt:lpstr>Vikaroversigt (5)</vt:lpstr>
      <vt:lpstr>Vikarer m.fl.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Løntilskud/praktik</dc:title>
  <dc:creator>Berit Westi</dc:creator>
  <cp:lastModifiedBy>Berit Westi</cp:lastModifiedBy>
  <cp:revision>64</cp:revision>
  <cp:lastPrinted>2022-11-01T07:53:35Z</cp:lastPrinted>
  <dcterms:created xsi:type="dcterms:W3CDTF">2012-08-31T08:06:06Z</dcterms:created>
  <dcterms:modified xsi:type="dcterms:W3CDTF">2024-08-29T09:05:32Z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0x0101006A9DB7CBA5472642ABEB9AF1AC7634CA</vt:lpwstr>
  </property>
  <property fmtid="{D5CDD505-2E9C-101B-9397-08002B2CF9AE}" pid="3" name="AuthorIds_UIVersion_10752">
    <vt:lpwstr>12</vt:lpwstr>
  </property>
  <property fmtid="{D5CDD505-2E9C-101B-9397-08002B2CF9AE}" pid="4" name="MediaServiceImageTags">
    <vt:lpwstr/>
  </property>
</Properties>
</file>